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Corbel"/>
      <p:regular r:id="rId23"/>
      <p:bold r:id="rId24"/>
      <p:italic r:id="rId25"/>
      <p:boldItalic r:id="rId26"/>
    </p:embeddedFont>
    <p:embeddedFont>
      <p:font typeface="Candar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tgMYh1TbsvPJPNehRD4z/Fir9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8" Type="http://schemas.openxmlformats.org/officeDocument/2006/relationships/font" Target="fonts/Candara-bold.fntdata"/><Relationship Id="rId27" Type="http://schemas.openxmlformats.org/officeDocument/2006/relationships/font" Target="fonts/Canda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nda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5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0" name="Google Shape;20;p15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15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15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15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15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15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15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rbel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subTitle"/>
          </p:nvPr>
        </p:nvSpPr>
        <p:spPr>
          <a:xfrm>
            <a:off x="3386533" y="2997200"/>
            <a:ext cx="5240734" cy="104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15"/>
              </a:spcBef>
              <a:spcAft>
                <a:spcPts val="0"/>
              </a:spcAft>
              <a:buSzPts val="2284"/>
              <a:buNone/>
              <a:defRPr sz="1575">
                <a:solidFill>
                  <a:schemeClr val="dk1"/>
                </a:solidFill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21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50"/>
              </a:spcBef>
              <a:spcAft>
                <a:spcPts val="0"/>
              </a:spcAft>
              <a:buSzPts val="195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50"/>
              </a:spcBef>
              <a:spcAft>
                <a:spcPts val="0"/>
              </a:spcAft>
              <a:buSzPts val="17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50"/>
              </a:spcBef>
              <a:spcAft>
                <a:spcPts val="0"/>
              </a:spcAft>
              <a:buSzPts val="152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50"/>
              </a:spcBef>
              <a:spcAft>
                <a:spcPts val="0"/>
              </a:spcAft>
              <a:buSzPts val="152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50"/>
              </a:spcBef>
              <a:spcAft>
                <a:spcPts val="0"/>
              </a:spcAft>
              <a:buSzPts val="152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50"/>
              </a:spcBef>
              <a:spcAft>
                <a:spcPts val="0"/>
              </a:spcAft>
              <a:buSzPts val="152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50"/>
              </a:spcBef>
              <a:spcAft>
                <a:spcPts val="450"/>
              </a:spcAft>
              <a:buSzPts val="1523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999309" y="4412457"/>
            <a:ext cx="32430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1112043" y="1314449"/>
            <a:ext cx="406961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rbel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/>
          <p:nvPr>
            <p:ph idx="2" type="pic"/>
          </p:nvPr>
        </p:nvSpPr>
        <p:spPr>
          <a:xfrm>
            <a:off x="5696011" y="685800"/>
            <a:ext cx="2460731" cy="3429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4"/>
          <p:cNvSpPr txBox="1"/>
          <p:nvPr>
            <p:ph idx="1" type="body"/>
          </p:nvPr>
        </p:nvSpPr>
        <p:spPr>
          <a:xfrm>
            <a:off x="1112043" y="2343149"/>
            <a:ext cx="406961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70"/>
              </a:spcBef>
              <a:spcAft>
                <a:spcPts val="0"/>
              </a:spcAft>
              <a:buSzPts val="1958"/>
              <a:buNone/>
              <a:defRPr sz="135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305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8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79"/>
              <a:buNone/>
              <a:defRPr sz="675"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1113234" y="3549649"/>
            <a:ext cx="751403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/>
          <p:nvPr>
            <p:ph idx="2" type="pic"/>
          </p:nvPr>
        </p:nvSpPr>
        <p:spPr>
          <a:xfrm>
            <a:off x="1789509" y="699084"/>
            <a:ext cx="6169458" cy="2373732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5"/>
          <p:cNvSpPr txBox="1"/>
          <p:nvPr>
            <p:ph idx="1" type="body"/>
          </p:nvPr>
        </p:nvSpPr>
        <p:spPr>
          <a:xfrm>
            <a:off x="1113234" y="3974702"/>
            <a:ext cx="7514033" cy="370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10"/>
              </a:spcBef>
              <a:spcAft>
                <a:spcPts val="0"/>
              </a:spcAft>
              <a:buSzPts val="1523"/>
              <a:buNone/>
              <a:defRPr sz="105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305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8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79"/>
              <a:buNone/>
              <a:defRPr sz="675"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1113235" y="514350"/>
            <a:ext cx="7514033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1113234" y="3257550"/>
            <a:ext cx="751403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2175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01" name="Google Shape;101;p27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1656159" y="514351"/>
            <a:ext cx="674250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1827609" y="2571749"/>
            <a:ext cx="6399611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958"/>
              <a:buFont typeface="Corbel"/>
              <a:buNone/>
              <a:defRPr sz="135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2175"/>
              <a:buFont typeface="Corbel"/>
              <a:buNone/>
              <a:defRPr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958"/>
              <a:buFont typeface="Corbel"/>
              <a:buNone/>
              <a:defRPr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740"/>
              <a:buFont typeface="Corbel"/>
              <a:buNone/>
              <a:defRPr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Font typeface="Corbel"/>
              <a:buNone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2" type="body"/>
          </p:nvPr>
        </p:nvSpPr>
        <p:spPr>
          <a:xfrm>
            <a:off x="1113234" y="3257550"/>
            <a:ext cx="7514033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2175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1113235" y="2481436"/>
            <a:ext cx="7514032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1113234" y="3583036"/>
            <a:ext cx="7514033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00"/>
              </a:spcBef>
              <a:spcAft>
                <a:spcPts val="0"/>
              </a:spcAft>
              <a:buSzPts val="2175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6" name="Google Shape;116;p29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7" name="Google Shape;117;p29"/>
          <p:cNvSpPr txBox="1"/>
          <p:nvPr>
            <p:ph type="title"/>
          </p:nvPr>
        </p:nvSpPr>
        <p:spPr>
          <a:xfrm>
            <a:off x="1656159" y="514351"/>
            <a:ext cx="674250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1113235" y="2914650"/>
            <a:ext cx="7514033" cy="666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b="0" sz="1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2" type="body"/>
          </p:nvPr>
        </p:nvSpPr>
        <p:spPr>
          <a:xfrm>
            <a:off x="1113234" y="3581400"/>
            <a:ext cx="7514033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70"/>
              </a:spcBef>
              <a:spcAft>
                <a:spcPts val="0"/>
              </a:spcAft>
              <a:buSzPts val="1958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1113235" y="514350"/>
            <a:ext cx="7514034" cy="2045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1113234" y="2628900"/>
            <a:ext cx="7514035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3045"/>
              <a:buNone/>
              <a:defRPr b="0" sz="21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2" type="body"/>
          </p:nvPr>
        </p:nvSpPr>
        <p:spPr>
          <a:xfrm>
            <a:off x="1113234" y="3257550"/>
            <a:ext cx="751403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70"/>
              </a:spcBef>
              <a:spcAft>
                <a:spcPts val="0"/>
              </a:spcAft>
              <a:buSzPts val="1958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 rot="5400000">
            <a:off x="3698675" y="-585192"/>
            <a:ext cx="2343151" cy="7514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 rot="5400000">
            <a:off x="6048856" y="1764986"/>
            <a:ext cx="3829050" cy="132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 rot="5400000">
            <a:off x="2206112" y="-578528"/>
            <a:ext cx="3829050" cy="6014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45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450"/>
              </a:spcBef>
              <a:spcAft>
                <a:spcPts val="45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213893" y="4400349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1929210" y="2000249"/>
            <a:ext cx="6698060" cy="1582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1929209" y="3583036"/>
            <a:ext cx="669806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00"/>
              </a:spcBef>
              <a:spcAft>
                <a:spcPts val="0"/>
              </a:spcAft>
              <a:buSzPts val="2175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958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74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523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1113235" y="2000250"/>
            <a:ext cx="3671291" cy="2343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2901" lvl="0" marL="457200" algn="l">
              <a:spcBef>
                <a:spcPts val="270"/>
              </a:spcBef>
              <a:spcAft>
                <a:spcPts val="0"/>
              </a:spcAft>
              <a:buSzPts val="1958"/>
              <a:buChar char="•"/>
              <a:defRPr sz="1350"/>
            </a:lvl1pPr>
            <a:lvl2pPr indent="-339090" lvl="1" marL="914400" algn="l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1200"/>
            </a:lvl2pPr>
            <a:lvl3pPr indent="-325278" lvl="2" marL="13716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3pPr>
            <a:lvl4pPr indent="-311467" lvl="3" marL="18288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4pPr>
            <a:lvl5pPr indent="-311467" lvl="4" marL="22860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5pPr>
            <a:lvl6pPr indent="-311467" lvl="5" marL="27432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6pPr>
            <a:lvl7pPr indent="-311467" lvl="6" marL="32004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7pPr>
            <a:lvl8pPr indent="-311467" lvl="7" marL="36576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8pPr>
            <a:lvl9pPr indent="-311467" lvl="8" marL="4114800" algn="l">
              <a:spcBef>
                <a:spcPts val="450"/>
              </a:spcBef>
              <a:spcAft>
                <a:spcPts val="450"/>
              </a:spcAft>
              <a:buSzPts val="1305"/>
              <a:buChar char="•"/>
              <a:defRPr sz="9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955975" y="2000250"/>
            <a:ext cx="3671292" cy="2343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2901" lvl="0" marL="457200" algn="l">
              <a:spcBef>
                <a:spcPts val="270"/>
              </a:spcBef>
              <a:spcAft>
                <a:spcPts val="0"/>
              </a:spcAft>
              <a:buSzPts val="1958"/>
              <a:buChar char="•"/>
              <a:defRPr sz="1350"/>
            </a:lvl1pPr>
            <a:lvl2pPr indent="-339090" lvl="1" marL="914400" algn="l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1200"/>
            </a:lvl2pPr>
            <a:lvl3pPr indent="-325278" lvl="2" marL="13716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3pPr>
            <a:lvl4pPr indent="-311467" lvl="3" marL="18288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4pPr>
            <a:lvl5pPr indent="-311467" lvl="4" marL="22860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5pPr>
            <a:lvl6pPr indent="-311467" lvl="5" marL="27432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6pPr>
            <a:lvl7pPr indent="-311467" lvl="6" marL="32004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7pPr>
            <a:lvl8pPr indent="-311467" lvl="7" marL="36576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8pPr>
            <a:lvl9pPr indent="-311467" lvl="8" marL="4114800" algn="l">
              <a:spcBef>
                <a:spcPts val="450"/>
              </a:spcBef>
              <a:spcAft>
                <a:spcPts val="450"/>
              </a:spcAft>
              <a:buSzPts val="1305"/>
              <a:buChar char="•"/>
              <a:defRPr sz="9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1329134" y="1993900"/>
            <a:ext cx="3455391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3045"/>
              <a:buNone/>
              <a:defRPr b="0" sz="21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2175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958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740"/>
              <a:buNone/>
              <a:defRPr b="1" sz="1200"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1113233" y="2501503"/>
            <a:ext cx="3671292" cy="1841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901" lvl="0" marL="457200" algn="l">
              <a:spcBef>
                <a:spcPts val="270"/>
              </a:spcBef>
              <a:spcAft>
                <a:spcPts val="0"/>
              </a:spcAft>
              <a:buSzPts val="1958"/>
              <a:buChar char="•"/>
              <a:defRPr sz="1350"/>
            </a:lvl1pPr>
            <a:lvl2pPr indent="-339090" lvl="1" marL="914400" algn="l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1200"/>
            </a:lvl2pPr>
            <a:lvl3pPr indent="-325278" lvl="2" marL="13716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3pPr>
            <a:lvl4pPr indent="-311467" lvl="3" marL="18288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4pPr>
            <a:lvl5pPr indent="-311467" lvl="4" marL="22860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5pPr>
            <a:lvl6pPr indent="-311467" lvl="5" marL="27432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6pPr>
            <a:lvl7pPr indent="-311467" lvl="6" marL="32004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7pPr>
            <a:lvl8pPr indent="-311467" lvl="7" marL="36576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8pPr>
            <a:lvl9pPr indent="-311467" lvl="8" marL="4114800" algn="l">
              <a:spcBef>
                <a:spcPts val="450"/>
              </a:spcBef>
              <a:spcAft>
                <a:spcPts val="450"/>
              </a:spcAft>
              <a:buSzPts val="1305"/>
              <a:buChar char="•"/>
              <a:defRPr sz="900"/>
            </a:lvl9pPr>
          </a:lstStyle>
          <a:p/>
        </p:txBody>
      </p:sp>
      <p:sp>
        <p:nvSpPr>
          <p:cNvPr id="63" name="Google Shape;63;p21"/>
          <p:cNvSpPr txBox="1"/>
          <p:nvPr>
            <p:ph idx="3" type="body"/>
          </p:nvPr>
        </p:nvSpPr>
        <p:spPr>
          <a:xfrm>
            <a:off x="5160366" y="2000250"/>
            <a:ext cx="3466903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3045"/>
              <a:buNone/>
              <a:defRPr b="0" sz="2100">
                <a:solidFill>
                  <a:srgbClr val="1186C3"/>
                </a:solidFill>
              </a:defRPr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2175"/>
              <a:buNone/>
              <a:defRPr b="1" sz="15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958"/>
              <a:buNone/>
              <a:defRPr b="1" sz="13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1740"/>
              <a:buNone/>
              <a:defRPr b="1" sz="1200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1740"/>
              <a:buNone/>
              <a:defRPr b="1" sz="1200"/>
            </a:lvl9pPr>
          </a:lstStyle>
          <a:p/>
        </p:txBody>
      </p:sp>
      <p:sp>
        <p:nvSpPr>
          <p:cNvPr id="64" name="Google Shape;64;p21"/>
          <p:cNvSpPr txBox="1"/>
          <p:nvPr>
            <p:ph idx="4" type="body"/>
          </p:nvPr>
        </p:nvSpPr>
        <p:spPr>
          <a:xfrm>
            <a:off x="4955975" y="2501503"/>
            <a:ext cx="3671292" cy="1841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901" lvl="0" marL="457200" algn="l">
              <a:spcBef>
                <a:spcPts val="270"/>
              </a:spcBef>
              <a:spcAft>
                <a:spcPts val="0"/>
              </a:spcAft>
              <a:buSzPts val="1958"/>
              <a:buChar char="•"/>
              <a:defRPr sz="1350"/>
            </a:lvl1pPr>
            <a:lvl2pPr indent="-339090" lvl="1" marL="914400" algn="l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1200"/>
            </a:lvl2pPr>
            <a:lvl3pPr indent="-325278" lvl="2" marL="13716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3pPr>
            <a:lvl4pPr indent="-311467" lvl="3" marL="18288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4pPr>
            <a:lvl5pPr indent="-311467" lvl="4" marL="22860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5pPr>
            <a:lvl6pPr indent="-311467" lvl="5" marL="27432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6pPr>
            <a:lvl7pPr indent="-311467" lvl="6" marL="32004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7pPr>
            <a:lvl8pPr indent="-311467" lvl="7" marL="3657600" algn="l">
              <a:spcBef>
                <a:spcPts val="450"/>
              </a:spcBef>
              <a:spcAft>
                <a:spcPts val="0"/>
              </a:spcAft>
              <a:buSzPts val="1305"/>
              <a:buChar char="•"/>
              <a:defRPr sz="900"/>
            </a:lvl8pPr>
            <a:lvl9pPr indent="-311467" lvl="8" marL="4114800" algn="l">
              <a:spcBef>
                <a:spcPts val="450"/>
              </a:spcBef>
              <a:spcAft>
                <a:spcPts val="450"/>
              </a:spcAft>
              <a:buSzPts val="1305"/>
              <a:buChar char="•"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113234" y="1200150"/>
            <a:ext cx="2661841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3946525" y="514350"/>
            <a:ext cx="4680743" cy="3829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6712" lvl="0" marL="457200" algn="l">
              <a:spcBef>
                <a:spcPts val="300"/>
              </a:spcBef>
              <a:spcAft>
                <a:spcPts val="0"/>
              </a:spcAft>
              <a:buSzPts val="2175"/>
              <a:buChar char="•"/>
              <a:defRPr sz="1500"/>
            </a:lvl1pPr>
            <a:lvl2pPr indent="-352901" lvl="1" marL="914400" algn="l">
              <a:spcBef>
                <a:spcPts val="450"/>
              </a:spcBef>
              <a:spcAft>
                <a:spcPts val="0"/>
              </a:spcAft>
              <a:buSzPts val="1958"/>
              <a:buChar char="•"/>
              <a:defRPr sz="1350"/>
            </a:lvl2pPr>
            <a:lvl3pPr indent="-339089" lvl="2" marL="1371600" algn="l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1200"/>
            </a:lvl3pPr>
            <a:lvl4pPr indent="-325278" lvl="3" marL="18288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4pPr>
            <a:lvl5pPr indent="-325278" lvl="4" marL="22860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5pPr>
            <a:lvl6pPr indent="-325278" lvl="5" marL="27432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6pPr>
            <a:lvl7pPr indent="-325278" lvl="6" marL="32004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7pPr>
            <a:lvl8pPr indent="-325278" lvl="7" marL="3657600" algn="l">
              <a:spcBef>
                <a:spcPts val="450"/>
              </a:spcBef>
              <a:spcAft>
                <a:spcPts val="0"/>
              </a:spcAft>
              <a:buSzPts val="1523"/>
              <a:buChar char="•"/>
              <a:defRPr sz="1050"/>
            </a:lvl8pPr>
            <a:lvl9pPr indent="-325278" lvl="8" marL="4114800" algn="l">
              <a:spcBef>
                <a:spcPts val="450"/>
              </a:spcBef>
              <a:spcAft>
                <a:spcPts val="450"/>
              </a:spcAft>
              <a:buSzPts val="1523"/>
              <a:buChar char="•"/>
              <a:defRPr sz="1050"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1113234" y="2228850"/>
            <a:ext cx="266184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40"/>
              </a:spcBef>
              <a:spcAft>
                <a:spcPts val="0"/>
              </a:spcAft>
              <a:buSzPts val="1740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1305"/>
              <a:buNone/>
              <a:defRPr sz="900"/>
            </a:lvl2pPr>
            <a:lvl3pPr indent="-228600" lvl="2" marL="1371600" algn="l">
              <a:spcBef>
                <a:spcPts val="450"/>
              </a:spcBef>
              <a:spcAft>
                <a:spcPts val="0"/>
              </a:spcAft>
              <a:buSzPts val="1088"/>
              <a:buNone/>
              <a:defRPr sz="750"/>
            </a:lvl3pPr>
            <a:lvl4pPr indent="-228600" lvl="3" marL="18288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4pPr>
            <a:lvl5pPr indent="-228600" lvl="4" marL="22860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5pPr>
            <a:lvl6pPr indent="-228600" lvl="5" marL="27432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6pPr>
            <a:lvl7pPr indent="-228600" lvl="6" marL="32004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7pPr>
            <a:lvl8pPr indent="-228600" lvl="7" marL="3657600" algn="l">
              <a:spcBef>
                <a:spcPts val="450"/>
              </a:spcBef>
              <a:spcAft>
                <a:spcPts val="0"/>
              </a:spcAft>
              <a:buSzPts val="979"/>
              <a:buNone/>
              <a:defRPr sz="675"/>
            </a:lvl8pPr>
            <a:lvl9pPr indent="-228600" lvl="8" marL="4114800" algn="l">
              <a:spcBef>
                <a:spcPts val="450"/>
              </a:spcBef>
              <a:spcAft>
                <a:spcPts val="450"/>
              </a:spcAft>
              <a:buSzPts val="979"/>
              <a:buNone/>
              <a:defRPr sz="675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rbe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7" name="Google Shape;7;p14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14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14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14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14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14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14"/>
          <p:cNvSpPr txBox="1"/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b="0" i="0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6712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2175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2901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95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9089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74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25278" lvl="4" marL="22860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523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25278" lvl="5" marL="27432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523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25278" lvl="6" marL="32004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523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25278" lvl="7" marL="3657600" marR="0" rtl="0" algn="l">
              <a:spcBef>
                <a:spcPts val="450"/>
              </a:spcBef>
              <a:spcAft>
                <a:spcPts val="0"/>
              </a:spcAft>
              <a:buClr>
                <a:srgbClr val="1186C3"/>
              </a:buClr>
              <a:buSzPts val="1523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25278" lvl="8" marL="4114800" marR="0" rtl="0" algn="l">
              <a:spcBef>
                <a:spcPts val="450"/>
              </a:spcBef>
              <a:spcAft>
                <a:spcPts val="450"/>
              </a:spcAft>
              <a:buClr>
                <a:srgbClr val="1186C3"/>
              </a:buClr>
              <a:buSzPts val="1523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0" type="dt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rbel"/>
              <a:buNone/>
              <a:defRPr b="0" i="0" sz="7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b="1" lang="en" sz="5400">
                <a:latin typeface="Poppins"/>
                <a:ea typeface="Poppins"/>
                <a:cs typeface="Poppins"/>
                <a:sym typeface="Poppins"/>
              </a:rPr>
              <a:t>What do you think about school?</a:t>
            </a:r>
            <a:endParaRPr b="1" sz="5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4133956" y="3315253"/>
            <a:ext cx="5240734" cy="1041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/>
              <a:t>What if it’s something more...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" sz="6000">
                <a:latin typeface="Poppins"/>
                <a:ea typeface="Poppins"/>
                <a:cs typeface="Poppins"/>
                <a:sym typeface="Poppins"/>
              </a:rPr>
              <a:t>Reach In</a:t>
            </a:r>
            <a:endParaRPr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10"/>
          <p:cNvSpPr txBox="1"/>
          <p:nvPr>
            <p:ph idx="1" type="subTitle"/>
          </p:nvPr>
        </p:nvSpPr>
        <p:spPr>
          <a:xfrm>
            <a:off x="3811019" y="3423429"/>
            <a:ext cx="5532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Focus on Encouraging Others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SHARE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" sz="6000">
                <a:latin typeface="Poppins"/>
                <a:ea typeface="Poppins"/>
                <a:cs typeface="Poppins"/>
                <a:sym typeface="Poppins"/>
              </a:rPr>
              <a:t>Reach Out</a:t>
            </a:r>
            <a:endParaRPr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11"/>
          <p:cNvSpPr txBox="1"/>
          <p:nvPr>
            <p:ph idx="1" type="subTitle"/>
          </p:nvPr>
        </p:nvSpPr>
        <p:spPr>
          <a:xfrm>
            <a:off x="4102150" y="2997201"/>
            <a:ext cx="5240734" cy="1041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Focus on Reaching Others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But what if I don’t go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to a public school?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THERE ARE STILL WAYS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 CAN SHARE CHRIST! 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Make this year </a:t>
            </a:r>
            <a:br>
              <a:rPr b="1" lang="en" sz="60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a 9 month mission trip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13"/>
          <p:cNvSpPr txBox="1"/>
          <p:nvPr>
            <p:ph idx="1" type="subTitle"/>
          </p:nvPr>
        </p:nvSpPr>
        <p:spPr>
          <a:xfrm>
            <a:off x="3386534" y="3156226"/>
            <a:ext cx="5240734" cy="1041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You’ll be amazed at how God’s uses you!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1105230" y="1213425"/>
            <a:ext cx="772706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WE ENCOURAGE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 TO THINK OF SCHOOL DIFFERENTLY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b="1" lang="en" sz="5400">
                <a:latin typeface="Poppins"/>
                <a:ea typeface="Poppins"/>
                <a:cs typeface="Poppins"/>
                <a:sym typeface="Poppins"/>
              </a:rPr>
              <a:t>Your school is a </a:t>
            </a:r>
            <a:endParaRPr b="1" sz="5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b="1" lang="en" sz="5400">
                <a:latin typeface="Poppins"/>
                <a:ea typeface="Poppins"/>
                <a:cs typeface="Poppins"/>
                <a:sym typeface="Poppins"/>
              </a:rPr>
              <a:t>mission field!</a:t>
            </a:r>
            <a:endParaRPr b="1" sz="5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3"/>
          <p:cNvSpPr txBox="1"/>
          <p:nvPr>
            <p:ph idx="1" type="subTitle"/>
          </p:nvPr>
        </p:nvSpPr>
        <p:spPr>
          <a:xfrm>
            <a:off x="3818970" y="3129230"/>
            <a:ext cx="5012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/>
              <a:t>So what does that make you?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764924" y="248114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This school year is a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425" y="950388"/>
            <a:ext cx="571500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367359" y="7600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Think about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your friends: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WHAT THEY NEED…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IS JESUS!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558191" y="7833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Think about your school: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YOUR SCHOOL IS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YOUR JERUSALEM!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(ACTS 1:8)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311700" y="80193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The Good News is: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YOU DON’T HAVE TO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DO THIS ALONE! 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AND IT CAN BE FUN!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type="title"/>
          </p:nvPr>
        </p:nvSpPr>
        <p:spPr>
          <a:xfrm>
            <a:off x="311700" y="8019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SO WHAT DOES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A 9 MONTH </a:t>
            </a:r>
            <a:br>
              <a:rPr lang="en" sz="5400">
                <a:latin typeface="Candara"/>
                <a:ea typeface="Candara"/>
                <a:cs typeface="Candara"/>
                <a:sym typeface="Candara"/>
              </a:rPr>
            </a:b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MISSION TRIP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ndara"/>
              <a:buNone/>
            </a:pPr>
            <a:r>
              <a:rPr lang="en" sz="5400">
                <a:latin typeface="Candara"/>
                <a:ea typeface="Candara"/>
                <a:cs typeface="Candara"/>
                <a:sym typeface="Candara"/>
              </a:rPr>
              <a:t>LOOK LIKE?</a:t>
            </a:r>
            <a:endParaRPr sz="5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311700" y="2400275"/>
            <a:ext cx="85206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ctrTitle"/>
          </p:nvPr>
        </p:nvSpPr>
        <p:spPr>
          <a:xfrm>
            <a:off x="2196301" y="1035052"/>
            <a:ext cx="6430967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b="1" lang="en" sz="6000">
                <a:latin typeface="Poppins"/>
                <a:ea typeface="Poppins"/>
                <a:cs typeface="Poppins"/>
                <a:sym typeface="Poppins"/>
              </a:rPr>
              <a:t>PRAYER</a:t>
            </a:r>
            <a:endParaRPr b="1" sz="6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" sz="6000">
                <a:latin typeface="Poppins"/>
                <a:ea typeface="Poppins"/>
                <a:cs typeface="Poppins"/>
                <a:sym typeface="Poppins"/>
              </a:rPr>
              <a:t>Reach Up</a:t>
            </a:r>
            <a:endParaRPr sz="6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9"/>
          <p:cNvSpPr txBox="1"/>
          <p:nvPr>
            <p:ph idx="1" type="subTitle"/>
          </p:nvPr>
        </p:nvSpPr>
        <p:spPr>
          <a:xfrm>
            <a:off x="3903266" y="2997201"/>
            <a:ext cx="5240734" cy="1041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5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Focus on Seeking God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CTAC</dc:creator>
</cp:coreProperties>
</file>